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4" r:id="rId6"/>
    <p:sldId id="263" r:id="rId7"/>
    <p:sldId id="265" r:id="rId8"/>
    <p:sldId id="267" r:id="rId9"/>
    <p:sldId id="282" r:id="rId10"/>
    <p:sldId id="284" r:id="rId11"/>
    <p:sldId id="285" r:id="rId12"/>
    <p:sldId id="286" r:id="rId13"/>
    <p:sldId id="287" r:id="rId14"/>
    <p:sldId id="268" r:id="rId15"/>
    <p:sldId id="269" r:id="rId16"/>
    <p:sldId id="271" r:id="rId17"/>
    <p:sldId id="275" r:id="rId18"/>
    <p:sldId id="276" r:id="rId19"/>
    <p:sldId id="278" r:id="rId20"/>
    <p:sldId id="279" r:id="rId21"/>
    <p:sldId id="280" r:id="rId22"/>
    <p:sldId id="272" r:id="rId23"/>
    <p:sldId id="273" r:id="rId24"/>
    <p:sldId id="281" r:id="rId25"/>
  </p:sldIdLst>
  <p:sldSz cx="12192000" cy="6858000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B93E26-1365-4A1D-9551-275F0B92B549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FAB40A82-92CD-41BD-86D4-346DE70D01AE}">
      <dgm:prSet phldrT="[텍스트]"/>
      <dgm:spPr/>
      <dgm:t>
        <a:bodyPr/>
        <a:lstStyle/>
        <a:p>
          <a:pPr latinLnBrk="1"/>
          <a:r>
            <a:rPr lang="en-US" altLang="ko-KR" dirty="0"/>
            <a:t>Image Viewer</a:t>
          </a:r>
          <a:endParaRPr lang="ko-KR" altLang="en-US" dirty="0"/>
        </a:p>
      </dgm:t>
    </dgm:pt>
    <dgm:pt modelId="{303A9F83-169A-4EEB-9CB6-C8BCC31681BA}" type="parTrans" cxnId="{CCC2ED1C-916A-410F-A9BD-1543AB1E24DD}">
      <dgm:prSet/>
      <dgm:spPr/>
      <dgm:t>
        <a:bodyPr/>
        <a:lstStyle/>
        <a:p>
          <a:pPr latinLnBrk="1"/>
          <a:endParaRPr lang="ko-KR" altLang="en-US"/>
        </a:p>
      </dgm:t>
    </dgm:pt>
    <dgm:pt modelId="{48B7A9A0-B755-4C96-B151-0920569878DD}" type="sibTrans" cxnId="{CCC2ED1C-916A-410F-A9BD-1543AB1E24DD}">
      <dgm:prSet/>
      <dgm:spPr/>
      <dgm:t>
        <a:bodyPr/>
        <a:lstStyle/>
        <a:p>
          <a:pPr latinLnBrk="1"/>
          <a:r>
            <a:rPr lang="en-US" altLang="ko-KR" dirty="0"/>
            <a:t>Chief - </a:t>
          </a:r>
          <a:r>
            <a:rPr lang="ko-KR" altLang="en-US" dirty="0" err="1"/>
            <a:t>김신유</a:t>
          </a:r>
          <a:endParaRPr lang="ko-KR" altLang="en-US" dirty="0"/>
        </a:p>
      </dgm:t>
    </dgm:pt>
    <dgm:pt modelId="{6BC7E1AA-F924-4E23-9A81-DFBE40ED456F}">
      <dgm:prSet phldrT="[텍스트]"/>
      <dgm:spPr/>
      <dgm:t>
        <a:bodyPr/>
        <a:lstStyle/>
        <a:p>
          <a:pPr latinLnBrk="1"/>
          <a:r>
            <a:rPr lang="en-US" altLang="ko-KR" dirty="0"/>
            <a:t>Capture</a:t>
          </a:r>
          <a:endParaRPr lang="ko-KR" altLang="en-US" dirty="0"/>
        </a:p>
      </dgm:t>
    </dgm:pt>
    <dgm:pt modelId="{E689A232-2A74-48CD-92B6-9E8490AE59CF}" type="parTrans" cxnId="{8FFE567B-F60F-4B11-912D-8A9CE3C92DE3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06B5CC11-50AB-4FCE-9559-C3EA9EFBBD1A}" type="sibTrans" cxnId="{8FFE567B-F60F-4B11-912D-8A9CE3C92DE3}">
      <dgm:prSet/>
      <dgm:spPr/>
      <dgm:t>
        <a:bodyPr/>
        <a:lstStyle/>
        <a:p>
          <a:pPr latinLnBrk="1"/>
          <a:r>
            <a:rPr lang="en-US" altLang="en-US" dirty="0"/>
            <a:t>Director - </a:t>
          </a:r>
          <a:r>
            <a:rPr lang="ko-KR" altLang="en-US" dirty="0"/>
            <a:t>이산아</a:t>
          </a:r>
        </a:p>
      </dgm:t>
    </dgm:pt>
    <dgm:pt modelId="{039AF33E-5A49-4DB1-BB62-63309FE2F324}">
      <dgm:prSet phldrT="[텍스트]"/>
      <dgm:spPr/>
      <dgm:t>
        <a:bodyPr/>
        <a:lstStyle/>
        <a:p>
          <a:pPr latinLnBrk="1"/>
          <a:r>
            <a:rPr lang="en-US" altLang="ko-KR" dirty="0"/>
            <a:t>Viewer</a:t>
          </a:r>
          <a:endParaRPr lang="ko-KR" altLang="en-US" dirty="0"/>
        </a:p>
      </dgm:t>
    </dgm:pt>
    <dgm:pt modelId="{63CF39BB-DBB6-4219-84DE-34824FD08A89}" type="parTrans" cxnId="{A0026424-7944-43F4-9CD9-5F21A53D352F}">
      <dgm:prSet/>
      <dgm:spPr/>
      <dgm:t>
        <a:bodyPr/>
        <a:lstStyle/>
        <a:p>
          <a:pPr latinLnBrk="1"/>
          <a:endParaRPr lang="ko-KR" altLang="en-US"/>
        </a:p>
      </dgm:t>
    </dgm:pt>
    <dgm:pt modelId="{240FED7D-FA33-4B3A-A5AE-35549D4C1479}" type="sibTrans" cxnId="{A0026424-7944-43F4-9CD9-5F21A53D352F}">
      <dgm:prSet/>
      <dgm:spPr/>
      <dgm:t>
        <a:bodyPr/>
        <a:lstStyle/>
        <a:p>
          <a:pPr latinLnBrk="1"/>
          <a:r>
            <a:rPr lang="en-US" altLang="en-US" dirty="0"/>
            <a:t>Director- </a:t>
          </a:r>
          <a:r>
            <a:rPr lang="ko-KR" altLang="en-US" dirty="0" err="1"/>
            <a:t>김신유</a:t>
          </a:r>
          <a:endParaRPr lang="ko-KR" altLang="en-US" dirty="0"/>
        </a:p>
      </dgm:t>
    </dgm:pt>
    <dgm:pt modelId="{5335F808-CBE1-4E83-9EC9-550BCEE82986}">
      <dgm:prSet phldrT="[텍스트]"/>
      <dgm:spPr/>
      <dgm:t>
        <a:bodyPr/>
        <a:lstStyle/>
        <a:p>
          <a:pPr latinLnBrk="1"/>
          <a:r>
            <a:rPr lang="en-US" altLang="ko-KR" dirty="0"/>
            <a:t>Modify</a:t>
          </a:r>
          <a:endParaRPr lang="ko-KR" altLang="en-US" dirty="0"/>
        </a:p>
      </dgm:t>
    </dgm:pt>
    <dgm:pt modelId="{76576AB3-D5DE-4E0F-9ADA-79BF1D876B25}" type="parTrans" cxnId="{B3193082-2115-4CB4-98E2-8BB45E6449B6}">
      <dgm:prSet/>
      <dgm:spPr/>
      <dgm:t>
        <a:bodyPr/>
        <a:lstStyle/>
        <a:p>
          <a:pPr latinLnBrk="1"/>
          <a:endParaRPr lang="ko-KR" altLang="en-US">
            <a:solidFill>
              <a:schemeClr val="tx1"/>
            </a:solidFill>
          </a:endParaRPr>
        </a:p>
      </dgm:t>
    </dgm:pt>
    <dgm:pt modelId="{6C8ED14C-F84D-4349-8CBD-25890967B54A}" type="sibTrans" cxnId="{B3193082-2115-4CB4-98E2-8BB45E6449B6}">
      <dgm:prSet/>
      <dgm:spPr/>
      <dgm:t>
        <a:bodyPr/>
        <a:lstStyle/>
        <a:p>
          <a:pPr latinLnBrk="1"/>
          <a:r>
            <a:rPr lang="en-US" altLang="en-US" dirty="0"/>
            <a:t>Director - </a:t>
          </a:r>
          <a:r>
            <a:rPr lang="ko-KR" altLang="en-US" dirty="0" err="1"/>
            <a:t>배진오</a:t>
          </a:r>
          <a:endParaRPr lang="ko-KR" altLang="en-US" dirty="0"/>
        </a:p>
      </dgm:t>
    </dgm:pt>
    <dgm:pt modelId="{D05A1A25-FF8C-49B2-AE41-9FC9F9A3C177}" type="pres">
      <dgm:prSet presAssocID="{E3B93E26-1365-4A1D-9551-275F0B92B54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795E925-5D94-46BE-ADF2-EFBC642A834E}" type="pres">
      <dgm:prSet presAssocID="{FAB40A82-92CD-41BD-86D4-346DE70D01AE}" presName="hierRoot1" presStyleCnt="0">
        <dgm:presLayoutVars>
          <dgm:hierBranch val="init"/>
        </dgm:presLayoutVars>
      </dgm:prSet>
      <dgm:spPr/>
    </dgm:pt>
    <dgm:pt modelId="{88BF5FB2-5CB0-4A13-A9AE-621FF92109C2}" type="pres">
      <dgm:prSet presAssocID="{FAB40A82-92CD-41BD-86D4-346DE70D01AE}" presName="rootComposite1" presStyleCnt="0"/>
      <dgm:spPr/>
    </dgm:pt>
    <dgm:pt modelId="{D30E1024-4A36-43B1-85EF-CAB1514A6428}" type="pres">
      <dgm:prSet presAssocID="{FAB40A82-92CD-41BD-86D4-346DE70D01AE}" presName="rootText1" presStyleLbl="node0" presStyleIdx="0" presStyleCnt="1">
        <dgm:presLayoutVars>
          <dgm:chMax/>
          <dgm:chPref val="3"/>
        </dgm:presLayoutVars>
      </dgm:prSet>
      <dgm:spPr/>
    </dgm:pt>
    <dgm:pt modelId="{5113A6D7-EECC-4985-B57D-0B1B588477E7}" type="pres">
      <dgm:prSet presAssocID="{FAB40A82-92CD-41BD-86D4-346DE70D01AE}" presName="titleText1" presStyleLbl="fgAcc0" presStyleIdx="0" presStyleCnt="1">
        <dgm:presLayoutVars>
          <dgm:chMax val="0"/>
          <dgm:chPref val="0"/>
        </dgm:presLayoutVars>
      </dgm:prSet>
      <dgm:spPr/>
    </dgm:pt>
    <dgm:pt modelId="{2FAA4094-4B3F-4C1F-8A5C-B7842AB1598D}" type="pres">
      <dgm:prSet presAssocID="{FAB40A82-92CD-41BD-86D4-346DE70D01AE}" presName="rootConnector1" presStyleLbl="node1" presStyleIdx="0" presStyleCnt="3"/>
      <dgm:spPr/>
    </dgm:pt>
    <dgm:pt modelId="{F7D649A8-0A6E-49A3-B338-DB82FDA2B762}" type="pres">
      <dgm:prSet presAssocID="{FAB40A82-92CD-41BD-86D4-346DE70D01AE}" presName="hierChild2" presStyleCnt="0"/>
      <dgm:spPr/>
    </dgm:pt>
    <dgm:pt modelId="{EC4DFDF1-0425-4200-95B6-811AC5CEB119}" type="pres">
      <dgm:prSet presAssocID="{E689A232-2A74-48CD-92B6-9E8490AE59CF}" presName="Name37" presStyleLbl="parChTrans1D2" presStyleIdx="0" presStyleCnt="3"/>
      <dgm:spPr/>
    </dgm:pt>
    <dgm:pt modelId="{98965D3E-8004-4B8C-B1FB-CE8C3C6BEF33}" type="pres">
      <dgm:prSet presAssocID="{6BC7E1AA-F924-4E23-9A81-DFBE40ED456F}" presName="hierRoot2" presStyleCnt="0">
        <dgm:presLayoutVars>
          <dgm:hierBranch val="init"/>
        </dgm:presLayoutVars>
      </dgm:prSet>
      <dgm:spPr/>
    </dgm:pt>
    <dgm:pt modelId="{4B5EF936-E299-40FA-AB0C-6751D6065183}" type="pres">
      <dgm:prSet presAssocID="{6BC7E1AA-F924-4E23-9A81-DFBE40ED456F}" presName="rootComposite" presStyleCnt="0"/>
      <dgm:spPr/>
    </dgm:pt>
    <dgm:pt modelId="{728A3CCB-7A45-478F-A73E-61885C4955DF}" type="pres">
      <dgm:prSet presAssocID="{6BC7E1AA-F924-4E23-9A81-DFBE40ED456F}" presName="rootText" presStyleLbl="node1" presStyleIdx="0" presStyleCnt="3">
        <dgm:presLayoutVars>
          <dgm:chMax/>
          <dgm:chPref val="3"/>
        </dgm:presLayoutVars>
      </dgm:prSet>
      <dgm:spPr/>
    </dgm:pt>
    <dgm:pt modelId="{7AE4A75D-C143-486B-801E-2729405ACE29}" type="pres">
      <dgm:prSet presAssocID="{6BC7E1AA-F924-4E23-9A81-DFBE40ED456F}" presName="titleText2" presStyleLbl="fgAcc1" presStyleIdx="0" presStyleCnt="3">
        <dgm:presLayoutVars>
          <dgm:chMax val="0"/>
          <dgm:chPref val="0"/>
        </dgm:presLayoutVars>
      </dgm:prSet>
      <dgm:spPr/>
    </dgm:pt>
    <dgm:pt modelId="{0E0EB673-FC9C-42B2-8766-DE39874407CD}" type="pres">
      <dgm:prSet presAssocID="{6BC7E1AA-F924-4E23-9A81-DFBE40ED456F}" presName="rootConnector" presStyleLbl="node2" presStyleIdx="0" presStyleCnt="0"/>
      <dgm:spPr/>
    </dgm:pt>
    <dgm:pt modelId="{43FBE3F9-270B-4F49-857A-6245EFC4AFFC}" type="pres">
      <dgm:prSet presAssocID="{6BC7E1AA-F924-4E23-9A81-DFBE40ED456F}" presName="hierChild4" presStyleCnt="0"/>
      <dgm:spPr/>
    </dgm:pt>
    <dgm:pt modelId="{CE9B4559-DAEF-4FBF-A9B0-B60C6A915692}" type="pres">
      <dgm:prSet presAssocID="{6BC7E1AA-F924-4E23-9A81-DFBE40ED456F}" presName="hierChild5" presStyleCnt="0"/>
      <dgm:spPr/>
    </dgm:pt>
    <dgm:pt modelId="{ED5A378F-CB71-485B-A0E1-9BD01D123665}" type="pres">
      <dgm:prSet presAssocID="{63CF39BB-DBB6-4219-84DE-34824FD08A89}" presName="Name37" presStyleLbl="parChTrans1D2" presStyleIdx="1" presStyleCnt="3"/>
      <dgm:spPr/>
    </dgm:pt>
    <dgm:pt modelId="{1DE8E8C8-259C-4843-B7C6-ADA4CAAE622A}" type="pres">
      <dgm:prSet presAssocID="{039AF33E-5A49-4DB1-BB62-63309FE2F324}" presName="hierRoot2" presStyleCnt="0">
        <dgm:presLayoutVars>
          <dgm:hierBranch val="init"/>
        </dgm:presLayoutVars>
      </dgm:prSet>
      <dgm:spPr/>
    </dgm:pt>
    <dgm:pt modelId="{C3F2CB4F-0287-4CDC-8CD5-EC8897AB5453}" type="pres">
      <dgm:prSet presAssocID="{039AF33E-5A49-4DB1-BB62-63309FE2F324}" presName="rootComposite" presStyleCnt="0"/>
      <dgm:spPr/>
    </dgm:pt>
    <dgm:pt modelId="{35C8754E-35F0-4015-A25C-278C0434A005}" type="pres">
      <dgm:prSet presAssocID="{039AF33E-5A49-4DB1-BB62-63309FE2F324}" presName="rootText" presStyleLbl="node1" presStyleIdx="1" presStyleCnt="3">
        <dgm:presLayoutVars>
          <dgm:chMax/>
          <dgm:chPref val="3"/>
        </dgm:presLayoutVars>
      </dgm:prSet>
      <dgm:spPr/>
    </dgm:pt>
    <dgm:pt modelId="{1C39C519-981D-44DB-95AA-E2760E7E6707}" type="pres">
      <dgm:prSet presAssocID="{039AF33E-5A49-4DB1-BB62-63309FE2F324}" presName="titleText2" presStyleLbl="fgAcc1" presStyleIdx="1" presStyleCnt="3">
        <dgm:presLayoutVars>
          <dgm:chMax val="0"/>
          <dgm:chPref val="0"/>
        </dgm:presLayoutVars>
      </dgm:prSet>
      <dgm:spPr/>
    </dgm:pt>
    <dgm:pt modelId="{A07ED932-41C6-43FA-8327-69DCF7D52B26}" type="pres">
      <dgm:prSet presAssocID="{039AF33E-5A49-4DB1-BB62-63309FE2F324}" presName="rootConnector" presStyleLbl="node2" presStyleIdx="0" presStyleCnt="0"/>
      <dgm:spPr/>
    </dgm:pt>
    <dgm:pt modelId="{2DCE7B94-D3B8-49C8-9D3C-F42A97D739CB}" type="pres">
      <dgm:prSet presAssocID="{039AF33E-5A49-4DB1-BB62-63309FE2F324}" presName="hierChild4" presStyleCnt="0"/>
      <dgm:spPr/>
    </dgm:pt>
    <dgm:pt modelId="{056717D9-B440-4F0B-8273-C3DDA777490E}" type="pres">
      <dgm:prSet presAssocID="{039AF33E-5A49-4DB1-BB62-63309FE2F324}" presName="hierChild5" presStyleCnt="0"/>
      <dgm:spPr/>
    </dgm:pt>
    <dgm:pt modelId="{FDC78742-109C-4DAD-A65C-80B9B361E53F}" type="pres">
      <dgm:prSet presAssocID="{76576AB3-D5DE-4E0F-9ADA-79BF1D876B25}" presName="Name37" presStyleLbl="parChTrans1D2" presStyleIdx="2" presStyleCnt="3"/>
      <dgm:spPr/>
    </dgm:pt>
    <dgm:pt modelId="{8CD8698D-62CF-460C-8B9D-EACF6FD41DE7}" type="pres">
      <dgm:prSet presAssocID="{5335F808-CBE1-4E83-9EC9-550BCEE82986}" presName="hierRoot2" presStyleCnt="0">
        <dgm:presLayoutVars>
          <dgm:hierBranch val="init"/>
        </dgm:presLayoutVars>
      </dgm:prSet>
      <dgm:spPr/>
    </dgm:pt>
    <dgm:pt modelId="{275A4FD2-D517-41AB-8716-644B364E429B}" type="pres">
      <dgm:prSet presAssocID="{5335F808-CBE1-4E83-9EC9-550BCEE82986}" presName="rootComposite" presStyleCnt="0"/>
      <dgm:spPr/>
    </dgm:pt>
    <dgm:pt modelId="{1A34F376-973B-4826-9258-37003AA38575}" type="pres">
      <dgm:prSet presAssocID="{5335F808-CBE1-4E83-9EC9-550BCEE82986}" presName="rootText" presStyleLbl="node1" presStyleIdx="2" presStyleCnt="3">
        <dgm:presLayoutVars>
          <dgm:chMax/>
          <dgm:chPref val="3"/>
        </dgm:presLayoutVars>
      </dgm:prSet>
      <dgm:spPr/>
    </dgm:pt>
    <dgm:pt modelId="{484FA09C-AB52-4057-AE5F-1BB65DFBD500}" type="pres">
      <dgm:prSet presAssocID="{5335F808-CBE1-4E83-9EC9-550BCEE82986}" presName="titleText2" presStyleLbl="fgAcc1" presStyleIdx="2" presStyleCnt="3">
        <dgm:presLayoutVars>
          <dgm:chMax val="0"/>
          <dgm:chPref val="0"/>
        </dgm:presLayoutVars>
      </dgm:prSet>
      <dgm:spPr/>
    </dgm:pt>
    <dgm:pt modelId="{290CC28B-7FAB-4C3E-BE13-F9815AA63E22}" type="pres">
      <dgm:prSet presAssocID="{5335F808-CBE1-4E83-9EC9-550BCEE82986}" presName="rootConnector" presStyleLbl="node2" presStyleIdx="0" presStyleCnt="0"/>
      <dgm:spPr/>
    </dgm:pt>
    <dgm:pt modelId="{51E06A96-AD37-42F0-9BAF-06D95DFE25B1}" type="pres">
      <dgm:prSet presAssocID="{5335F808-CBE1-4E83-9EC9-550BCEE82986}" presName="hierChild4" presStyleCnt="0"/>
      <dgm:spPr/>
    </dgm:pt>
    <dgm:pt modelId="{D9C660BF-58BD-4AF1-85D8-F3A3CFC914AF}" type="pres">
      <dgm:prSet presAssocID="{5335F808-CBE1-4E83-9EC9-550BCEE82986}" presName="hierChild5" presStyleCnt="0"/>
      <dgm:spPr/>
    </dgm:pt>
    <dgm:pt modelId="{0A8C46D5-1A1C-424A-AC63-EC392D005CBC}" type="pres">
      <dgm:prSet presAssocID="{FAB40A82-92CD-41BD-86D4-346DE70D01AE}" presName="hierChild3" presStyleCnt="0"/>
      <dgm:spPr/>
    </dgm:pt>
  </dgm:ptLst>
  <dgm:cxnLst>
    <dgm:cxn modelId="{DADD1619-B8FE-4AE4-ABDF-6841D26CE477}" type="presOf" srcId="{FAB40A82-92CD-41BD-86D4-346DE70D01AE}" destId="{D30E1024-4A36-43B1-85EF-CAB1514A6428}" srcOrd="0" destOrd="0" presId="urn:microsoft.com/office/officeart/2008/layout/NameandTitleOrganizationalChart"/>
    <dgm:cxn modelId="{CCC2ED1C-916A-410F-A9BD-1543AB1E24DD}" srcId="{E3B93E26-1365-4A1D-9551-275F0B92B549}" destId="{FAB40A82-92CD-41BD-86D4-346DE70D01AE}" srcOrd="0" destOrd="0" parTransId="{303A9F83-169A-4EEB-9CB6-C8BCC31681BA}" sibTransId="{48B7A9A0-B755-4C96-B151-0920569878DD}"/>
    <dgm:cxn modelId="{A90C7121-B0B9-4F1D-9E03-3160427FE596}" type="presOf" srcId="{039AF33E-5A49-4DB1-BB62-63309FE2F324}" destId="{A07ED932-41C6-43FA-8327-69DCF7D52B26}" srcOrd="1" destOrd="0" presId="urn:microsoft.com/office/officeart/2008/layout/NameandTitleOrganizationalChart"/>
    <dgm:cxn modelId="{A0026424-7944-43F4-9CD9-5F21A53D352F}" srcId="{FAB40A82-92CD-41BD-86D4-346DE70D01AE}" destId="{039AF33E-5A49-4DB1-BB62-63309FE2F324}" srcOrd="1" destOrd="0" parTransId="{63CF39BB-DBB6-4219-84DE-34824FD08A89}" sibTransId="{240FED7D-FA33-4B3A-A5AE-35549D4C1479}"/>
    <dgm:cxn modelId="{ECE46724-E7DB-4346-987F-570258D4D203}" type="presOf" srcId="{5335F808-CBE1-4E83-9EC9-550BCEE82986}" destId="{1A34F376-973B-4826-9258-37003AA38575}" srcOrd="0" destOrd="0" presId="urn:microsoft.com/office/officeart/2008/layout/NameandTitleOrganizationalChart"/>
    <dgm:cxn modelId="{31393B26-B1B8-4150-BE81-CA5504392AB5}" type="presOf" srcId="{E689A232-2A74-48CD-92B6-9E8490AE59CF}" destId="{EC4DFDF1-0425-4200-95B6-811AC5CEB119}" srcOrd="0" destOrd="0" presId="urn:microsoft.com/office/officeart/2008/layout/NameandTitleOrganizationalChart"/>
    <dgm:cxn modelId="{8EF9032B-6851-449D-838E-47C60E76471E}" type="presOf" srcId="{039AF33E-5A49-4DB1-BB62-63309FE2F324}" destId="{35C8754E-35F0-4015-A25C-278C0434A005}" srcOrd="0" destOrd="0" presId="urn:microsoft.com/office/officeart/2008/layout/NameandTitleOrganizationalChart"/>
    <dgm:cxn modelId="{3D9F6C3F-EA18-4732-9EBD-E226FEC0F1B7}" type="presOf" srcId="{06B5CC11-50AB-4FCE-9559-C3EA9EFBBD1A}" destId="{7AE4A75D-C143-486B-801E-2729405ACE29}" srcOrd="0" destOrd="0" presId="urn:microsoft.com/office/officeart/2008/layout/NameandTitleOrganizationalChart"/>
    <dgm:cxn modelId="{DA4BAF3F-6007-4500-8099-3F65CAC025B9}" type="presOf" srcId="{48B7A9A0-B755-4C96-B151-0920569878DD}" destId="{5113A6D7-EECC-4985-B57D-0B1B588477E7}" srcOrd="0" destOrd="0" presId="urn:microsoft.com/office/officeart/2008/layout/NameandTitleOrganizationalChart"/>
    <dgm:cxn modelId="{8FFE567B-F60F-4B11-912D-8A9CE3C92DE3}" srcId="{FAB40A82-92CD-41BD-86D4-346DE70D01AE}" destId="{6BC7E1AA-F924-4E23-9A81-DFBE40ED456F}" srcOrd="0" destOrd="0" parTransId="{E689A232-2A74-48CD-92B6-9E8490AE59CF}" sibTransId="{06B5CC11-50AB-4FCE-9559-C3EA9EFBBD1A}"/>
    <dgm:cxn modelId="{B3193082-2115-4CB4-98E2-8BB45E6449B6}" srcId="{FAB40A82-92CD-41BD-86D4-346DE70D01AE}" destId="{5335F808-CBE1-4E83-9EC9-550BCEE82986}" srcOrd="2" destOrd="0" parTransId="{76576AB3-D5DE-4E0F-9ADA-79BF1D876B25}" sibTransId="{6C8ED14C-F84D-4349-8CBD-25890967B54A}"/>
    <dgm:cxn modelId="{CEEF80A2-26A8-4D57-8B20-38B9AAD31BF0}" type="presOf" srcId="{63CF39BB-DBB6-4219-84DE-34824FD08A89}" destId="{ED5A378F-CB71-485B-A0E1-9BD01D123665}" srcOrd="0" destOrd="0" presId="urn:microsoft.com/office/officeart/2008/layout/NameandTitleOrganizationalChart"/>
    <dgm:cxn modelId="{E597DFA5-9FCD-4821-B96D-031046492B94}" type="presOf" srcId="{240FED7D-FA33-4B3A-A5AE-35549D4C1479}" destId="{1C39C519-981D-44DB-95AA-E2760E7E6707}" srcOrd="0" destOrd="0" presId="urn:microsoft.com/office/officeart/2008/layout/NameandTitleOrganizationalChart"/>
    <dgm:cxn modelId="{C86C0FAA-B882-4591-A5A0-FF5326E98092}" type="presOf" srcId="{E3B93E26-1365-4A1D-9551-275F0B92B549}" destId="{D05A1A25-FF8C-49B2-AE41-9FC9F9A3C177}" srcOrd="0" destOrd="0" presId="urn:microsoft.com/office/officeart/2008/layout/NameandTitleOrganizationalChart"/>
    <dgm:cxn modelId="{6EB122AC-80E2-402E-B0E4-1DBE263F44CA}" type="presOf" srcId="{FAB40A82-92CD-41BD-86D4-346DE70D01AE}" destId="{2FAA4094-4B3F-4C1F-8A5C-B7842AB1598D}" srcOrd="1" destOrd="0" presId="urn:microsoft.com/office/officeart/2008/layout/NameandTitleOrganizationalChart"/>
    <dgm:cxn modelId="{3709DBB6-1A9F-484C-8045-26F4E289EFA0}" type="presOf" srcId="{5335F808-CBE1-4E83-9EC9-550BCEE82986}" destId="{290CC28B-7FAB-4C3E-BE13-F9815AA63E22}" srcOrd="1" destOrd="0" presId="urn:microsoft.com/office/officeart/2008/layout/NameandTitleOrganizationalChart"/>
    <dgm:cxn modelId="{89F5F3C6-B049-4448-B7EB-C0ACE16EBED2}" type="presOf" srcId="{6C8ED14C-F84D-4349-8CBD-25890967B54A}" destId="{484FA09C-AB52-4057-AE5F-1BB65DFBD500}" srcOrd="0" destOrd="0" presId="urn:microsoft.com/office/officeart/2008/layout/NameandTitleOrganizationalChart"/>
    <dgm:cxn modelId="{B6FC86E3-E35F-4144-AA30-808FA60B5406}" type="presOf" srcId="{6BC7E1AA-F924-4E23-9A81-DFBE40ED456F}" destId="{0E0EB673-FC9C-42B2-8766-DE39874407CD}" srcOrd="1" destOrd="0" presId="urn:microsoft.com/office/officeart/2008/layout/NameandTitleOrganizationalChart"/>
    <dgm:cxn modelId="{8BCA7DE8-32D3-4590-B67C-EDE0E2CE01FA}" type="presOf" srcId="{6BC7E1AA-F924-4E23-9A81-DFBE40ED456F}" destId="{728A3CCB-7A45-478F-A73E-61885C4955DF}" srcOrd="0" destOrd="0" presId="urn:microsoft.com/office/officeart/2008/layout/NameandTitleOrganizationalChart"/>
    <dgm:cxn modelId="{F51A8BF4-0027-45F4-9793-1A850791B15E}" type="presOf" srcId="{76576AB3-D5DE-4E0F-9ADA-79BF1D876B25}" destId="{FDC78742-109C-4DAD-A65C-80B9B361E53F}" srcOrd="0" destOrd="0" presId="urn:microsoft.com/office/officeart/2008/layout/NameandTitleOrganizationalChart"/>
    <dgm:cxn modelId="{9672FEFF-7FA2-4838-A07E-903F45B9C76E}" type="presParOf" srcId="{D05A1A25-FF8C-49B2-AE41-9FC9F9A3C177}" destId="{7795E925-5D94-46BE-ADF2-EFBC642A834E}" srcOrd="0" destOrd="0" presId="urn:microsoft.com/office/officeart/2008/layout/NameandTitleOrganizationalChart"/>
    <dgm:cxn modelId="{FE685E0B-010A-45F1-9192-F5D9D9AC4D76}" type="presParOf" srcId="{7795E925-5D94-46BE-ADF2-EFBC642A834E}" destId="{88BF5FB2-5CB0-4A13-A9AE-621FF92109C2}" srcOrd="0" destOrd="0" presId="urn:microsoft.com/office/officeart/2008/layout/NameandTitleOrganizationalChart"/>
    <dgm:cxn modelId="{CA728748-F80F-4EC8-A5BA-2B070725856E}" type="presParOf" srcId="{88BF5FB2-5CB0-4A13-A9AE-621FF92109C2}" destId="{D30E1024-4A36-43B1-85EF-CAB1514A6428}" srcOrd="0" destOrd="0" presId="urn:microsoft.com/office/officeart/2008/layout/NameandTitleOrganizationalChart"/>
    <dgm:cxn modelId="{56AFE971-B366-4C60-92E6-1E1E00ECF64A}" type="presParOf" srcId="{88BF5FB2-5CB0-4A13-A9AE-621FF92109C2}" destId="{5113A6D7-EECC-4985-B57D-0B1B588477E7}" srcOrd="1" destOrd="0" presId="urn:microsoft.com/office/officeart/2008/layout/NameandTitleOrganizationalChart"/>
    <dgm:cxn modelId="{A3D9B3FA-5CFB-4AD8-83FB-D6E01B6B96E3}" type="presParOf" srcId="{88BF5FB2-5CB0-4A13-A9AE-621FF92109C2}" destId="{2FAA4094-4B3F-4C1F-8A5C-B7842AB1598D}" srcOrd="2" destOrd="0" presId="urn:microsoft.com/office/officeart/2008/layout/NameandTitleOrganizationalChart"/>
    <dgm:cxn modelId="{C8514C0D-E7B3-440C-AE50-7B5BD49ED67B}" type="presParOf" srcId="{7795E925-5D94-46BE-ADF2-EFBC642A834E}" destId="{F7D649A8-0A6E-49A3-B338-DB82FDA2B762}" srcOrd="1" destOrd="0" presId="urn:microsoft.com/office/officeart/2008/layout/NameandTitleOrganizationalChart"/>
    <dgm:cxn modelId="{1B0CBF35-E234-4989-BF48-68F93B7B28E5}" type="presParOf" srcId="{F7D649A8-0A6E-49A3-B338-DB82FDA2B762}" destId="{EC4DFDF1-0425-4200-95B6-811AC5CEB119}" srcOrd="0" destOrd="0" presId="urn:microsoft.com/office/officeart/2008/layout/NameandTitleOrganizationalChart"/>
    <dgm:cxn modelId="{B137107D-BD9F-4D64-8372-62700E36D2CF}" type="presParOf" srcId="{F7D649A8-0A6E-49A3-B338-DB82FDA2B762}" destId="{98965D3E-8004-4B8C-B1FB-CE8C3C6BEF33}" srcOrd="1" destOrd="0" presId="urn:microsoft.com/office/officeart/2008/layout/NameandTitleOrganizationalChart"/>
    <dgm:cxn modelId="{B527DBE2-E682-4F83-9B31-C6CD3623E9B8}" type="presParOf" srcId="{98965D3E-8004-4B8C-B1FB-CE8C3C6BEF33}" destId="{4B5EF936-E299-40FA-AB0C-6751D6065183}" srcOrd="0" destOrd="0" presId="urn:microsoft.com/office/officeart/2008/layout/NameandTitleOrganizationalChart"/>
    <dgm:cxn modelId="{8421DA92-40DA-4721-BE99-900C909E9517}" type="presParOf" srcId="{4B5EF936-E299-40FA-AB0C-6751D6065183}" destId="{728A3CCB-7A45-478F-A73E-61885C4955DF}" srcOrd="0" destOrd="0" presId="urn:microsoft.com/office/officeart/2008/layout/NameandTitleOrganizationalChart"/>
    <dgm:cxn modelId="{571B76C0-D17E-417D-9232-1F64548EDC2C}" type="presParOf" srcId="{4B5EF936-E299-40FA-AB0C-6751D6065183}" destId="{7AE4A75D-C143-486B-801E-2729405ACE29}" srcOrd="1" destOrd="0" presId="urn:microsoft.com/office/officeart/2008/layout/NameandTitleOrganizationalChart"/>
    <dgm:cxn modelId="{E8A07156-B5E4-431B-B61A-BC7E4B515BA3}" type="presParOf" srcId="{4B5EF936-E299-40FA-AB0C-6751D6065183}" destId="{0E0EB673-FC9C-42B2-8766-DE39874407CD}" srcOrd="2" destOrd="0" presId="urn:microsoft.com/office/officeart/2008/layout/NameandTitleOrganizationalChart"/>
    <dgm:cxn modelId="{B05EF497-E88A-40BA-8730-B2DDE7209708}" type="presParOf" srcId="{98965D3E-8004-4B8C-B1FB-CE8C3C6BEF33}" destId="{43FBE3F9-270B-4F49-857A-6245EFC4AFFC}" srcOrd="1" destOrd="0" presId="urn:microsoft.com/office/officeart/2008/layout/NameandTitleOrganizationalChart"/>
    <dgm:cxn modelId="{611E6325-0927-4AAF-8F01-5F2B6D5FCF4A}" type="presParOf" srcId="{98965D3E-8004-4B8C-B1FB-CE8C3C6BEF33}" destId="{CE9B4559-DAEF-4FBF-A9B0-B60C6A915692}" srcOrd="2" destOrd="0" presId="urn:microsoft.com/office/officeart/2008/layout/NameandTitleOrganizationalChart"/>
    <dgm:cxn modelId="{0898AB6C-EC0A-47E9-BE2D-9229AD93B260}" type="presParOf" srcId="{F7D649A8-0A6E-49A3-B338-DB82FDA2B762}" destId="{ED5A378F-CB71-485B-A0E1-9BD01D123665}" srcOrd="2" destOrd="0" presId="urn:microsoft.com/office/officeart/2008/layout/NameandTitleOrganizationalChart"/>
    <dgm:cxn modelId="{BA039115-93C5-4749-ACBB-3996DAE29BA0}" type="presParOf" srcId="{F7D649A8-0A6E-49A3-B338-DB82FDA2B762}" destId="{1DE8E8C8-259C-4843-B7C6-ADA4CAAE622A}" srcOrd="3" destOrd="0" presId="urn:microsoft.com/office/officeart/2008/layout/NameandTitleOrganizationalChart"/>
    <dgm:cxn modelId="{0871B160-93AC-405B-99F0-C6E4AF307B78}" type="presParOf" srcId="{1DE8E8C8-259C-4843-B7C6-ADA4CAAE622A}" destId="{C3F2CB4F-0287-4CDC-8CD5-EC8897AB5453}" srcOrd="0" destOrd="0" presId="urn:microsoft.com/office/officeart/2008/layout/NameandTitleOrganizationalChart"/>
    <dgm:cxn modelId="{C9191133-3FF5-44B3-A55C-BF212742418A}" type="presParOf" srcId="{C3F2CB4F-0287-4CDC-8CD5-EC8897AB5453}" destId="{35C8754E-35F0-4015-A25C-278C0434A005}" srcOrd="0" destOrd="0" presId="urn:microsoft.com/office/officeart/2008/layout/NameandTitleOrganizationalChart"/>
    <dgm:cxn modelId="{272914E4-62F0-4E28-B814-31E96A7A2760}" type="presParOf" srcId="{C3F2CB4F-0287-4CDC-8CD5-EC8897AB5453}" destId="{1C39C519-981D-44DB-95AA-E2760E7E6707}" srcOrd="1" destOrd="0" presId="urn:microsoft.com/office/officeart/2008/layout/NameandTitleOrganizationalChart"/>
    <dgm:cxn modelId="{87B01D6B-C012-4F33-AC80-3A078467698E}" type="presParOf" srcId="{C3F2CB4F-0287-4CDC-8CD5-EC8897AB5453}" destId="{A07ED932-41C6-43FA-8327-69DCF7D52B26}" srcOrd="2" destOrd="0" presId="urn:microsoft.com/office/officeart/2008/layout/NameandTitleOrganizationalChart"/>
    <dgm:cxn modelId="{C6ED2E8E-3870-45FA-92AA-6F0D1F6372CE}" type="presParOf" srcId="{1DE8E8C8-259C-4843-B7C6-ADA4CAAE622A}" destId="{2DCE7B94-D3B8-49C8-9D3C-F42A97D739CB}" srcOrd="1" destOrd="0" presId="urn:microsoft.com/office/officeart/2008/layout/NameandTitleOrganizationalChart"/>
    <dgm:cxn modelId="{682D97BC-EB4D-40C0-82AC-18CF6CBA612F}" type="presParOf" srcId="{1DE8E8C8-259C-4843-B7C6-ADA4CAAE622A}" destId="{056717D9-B440-4F0B-8273-C3DDA777490E}" srcOrd="2" destOrd="0" presId="urn:microsoft.com/office/officeart/2008/layout/NameandTitleOrganizationalChart"/>
    <dgm:cxn modelId="{D6A85E96-1D10-434B-A957-7334CADE1716}" type="presParOf" srcId="{F7D649A8-0A6E-49A3-B338-DB82FDA2B762}" destId="{FDC78742-109C-4DAD-A65C-80B9B361E53F}" srcOrd="4" destOrd="0" presId="urn:microsoft.com/office/officeart/2008/layout/NameandTitleOrganizationalChart"/>
    <dgm:cxn modelId="{8B81CDFF-40AA-468B-AE3B-A7014BF97C9B}" type="presParOf" srcId="{F7D649A8-0A6E-49A3-B338-DB82FDA2B762}" destId="{8CD8698D-62CF-460C-8B9D-EACF6FD41DE7}" srcOrd="5" destOrd="0" presId="urn:microsoft.com/office/officeart/2008/layout/NameandTitleOrganizationalChart"/>
    <dgm:cxn modelId="{D2F90597-11DF-4DBA-9E3C-E56CC82FB8C8}" type="presParOf" srcId="{8CD8698D-62CF-460C-8B9D-EACF6FD41DE7}" destId="{275A4FD2-D517-41AB-8716-644B364E429B}" srcOrd="0" destOrd="0" presId="urn:microsoft.com/office/officeart/2008/layout/NameandTitleOrganizationalChart"/>
    <dgm:cxn modelId="{584A9DAB-00A5-4BD5-A76D-08F64906B28E}" type="presParOf" srcId="{275A4FD2-D517-41AB-8716-644B364E429B}" destId="{1A34F376-973B-4826-9258-37003AA38575}" srcOrd="0" destOrd="0" presId="urn:microsoft.com/office/officeart/2008/layout/NameandTitleOrganizationalChart"/>
    <dgm:cxn modelId="{DEA404DA-6426-440A-814B-F5F9564D7659}" type="presParOf" srcId="{275A4FD2-D517-41AB-8716-644B364E429B}" destId="{484FA09C-AB52-4057-AE5F-1BB65DFBD500}" srcOrd="1" destOrd="0" presId="urn:microsoft.com/office/officeart/2008/layout/NameandTitleOrganizationalChart"/>
    <dgm:cxn modelId="{DB347ED0-044E-49E1-8D2E-96A759A1AE57}" type="presParOf" srcId="{275A4FD2-D517-41AB-8716-644B364E429B}" destId="{290CC28B-7FAB-4C3E-BE13-F9815AA63E22}" srcOrd="2" destOrd="0" presId="urn:microsoft.com/office/officeart/2008/layout/NameandTitleOrganizationalChart"/>
    <dgm:cxn modelId="{EC8B98D2-3B88-4F64-BDE9-BAA477193826}" type="presParOf" srcId="{8CD8698D-62CF-460C-8B9D-EACF6FD41DE7}" destId="{51E06A96-AD37-42F0-9BAF-06D95DFE25B1}" srcOrd="1" destOrd="0" presId="urn:microsoft.com/office/officeart/2008/layout/NameandTitleOrganizationalChart"/>
    <dgm:cxn modelId="{75D8648C-344E-4690-B725-2F24FF2E8DFF}" type="presParOf" srcId="{8CD8698D-62CF-460C-8B9D-EACF6FD41DE7}" destId="{D9C660BF-58BD-4AF1-85D8-F3A3CFC914AF}" srcOrd="2" destOrd="0" presId="urn:microsoft.com/office/officeart/2008/layout/NameandTitleOrganizationalChart"/>
    <dgm:cxn modelId="{00B97B48-FB39-4381-A503-95C5E345CAB6}" type="presParOf" srcId="{7795E925-5D94-46BE-ADF2-EFBC642A834E}" destId="{0A8C46D5-1A1C-424A-AC63-EC392D005CBC}" srcOrd="2" destOrd="0" presId="urn:microsoft.com/office/officeart/2008/layout/NameandTitleOrganizational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78742-109C-4DAD-A65C-80B9B361E53F}">
      <dsp:nvSpPr>
        <dsp:cNvPr id="0" name=""/>
        <dsp:cNvSpPr/>
      </dsp:nvSpPr>
      <dsp:spPr>
        <a:xfrm>
          <a:off x="3311733" y="1889054"/>
          <a:ext cx="2364011" cy="527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242"/>
              </a:lnTo>
              <a:lnTo>
                <a:pt x="2364011" y="314242"/>
              </a:lnTo>
              <a:lnTo>
                <a:pt x="2364011" y="52711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A378F-CB71-485B-A0E1-9BD01D123665}">
      <dsp:nvSpPr>
        <dsp:cNvPr id="0" name=""/>
        <dsp:cNvSpPr/>
      </dsp:nvSpPr>
      <dsp:spPr>
        <a:xfrm>
          <a:off x="3266013" y="1889054"/>
          <a:ext cx="91440" cy="5271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711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DFDF1-0425-4200-95B6-811AC5CEB119}">
      <dsp:nvSpPr>
        <dsp:cNvPr id="0" name=""/>
        <dsp:cNvSpPr/>
      </dsp:nvSpPr>
      <dsp:spPr>
        <a:xfrm>
          <a:off x="947721" y="1889054"/>
          <a:ext cx="2364011" cy="527115"/>
        </a:xfrm>
        <a:custGeom>
          <a:avLst/>
          <a:gdLst/>
          <a:ahLst/>
          <a:cxnLst/>
          <a:rect l="0" t="0" r="0" b="0"/>
          <a:pathLst>
            <a:path>
              <a:moveTo>
                <a:pt x="2364011" y="0"/>
              </a:moveTo>
              <a:lnTo>
                <a:pt x="2364011" y="314242"/>
              </a:lnTo>
              <a:lnTo>
                <a:pt x="0" y="314242"/>
              </a:lnTo>
              <a:lnTo>
                <a:pt x="0" y="527115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E1024-4A36-43B1-85EF-CAB1514A6428}">
      <dsp:nvSpPr>
        <dsp:cNvPr id="0" name=""/>
        <dsp:cNvSpPr/>
      </dsp:nvSpPr>
      <dsp:spPr>
        <a:xfrm>
          <a:off x="2430704" y="976739"/>
          <a:ext cx="1762058" cy="9123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28738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Image Viewer</a:t>
          </a:r>
          <a:endParaRPr lang="ko-KR" altLang="en-US" sz="2700" kern="1200" dirty="0"/>
        </a:p>
      </dsp:txBody>
      <dsp:txXfrm>
        <a:off x="2430704" y="976739"/>
        <a:ext cx="1762058" cy="912315"/>
      </dsp:txXfrm>
    </dsp:sp>
    <dsp:sp modelId="{5113A6D7-EECC-4985-B57D-0B1B588477E7}">
      <dsp:nvSpPr>
        <dsp:cNvPr id="0" name=""/>
        <dsp:cNvSpPr/>
      </dsp:nvSpPr>
      <dsp:spPr>
        <a:xfrm>
          <a:off x="2783116" y="1686318"/>
          <a:ext cx="1585852" cy="304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Chief - </a:t>
          </a:r>
          <a:r>
            <a:rPr lang="ko-KR" altLang="en-US" sz="1400" kern="1200" dirty="0" err="1"/>
            <a:t>김신유</a:t>
          </a:r>
          <a:endParaRPr lang="ko-KR" altLang="en-US" sz="1400" kern="1200" dirty="0"/>
        </a:p>
      </dsp:txBody>
      <dsp:txXfrm>
        <a:off x="2783116" y="1686318"/>
        <a:ext cx="1585852" cy="304105"/>
      </dsp:txXfrm>
    </dsp:sp>
    <dsp:sp modelId="{728A3CCB-7A45-478F-A73E-61885C4955DF}">
      <dsp:nvSpPr>
        <dsp:cNvPr id="0" name=""/>
        <dsp:cNvSpPr/>
      </dsp:nvSpPr>
      <dsp:spPr>
        <a:xfrm>
          <a:off x="66692" y="2416170"/>
          <a:ext cx="1762058" cy="9123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28738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Capture</a:t>
          </a:r>
          <a:endParaRPr lang="ko-KR" altLang="en-US" sz="2700" kern="1200" dirty="0"/>
        </a:p>
      </dsp:txBody>
      <dsp:txXfrm>
        <a:off x="66692" y="2416170"/>
        <a:ext cx="1762058" cy="912315"/>
      </dsp:txXfrm>
    </dsp:sp>
    <dsp:sp modelId="{7AE4A75D-C143-486B-801E-2729405ACE29}">
      <dsp:nvSpPr>
        <dsp:cNvPr id="0" name=""/>
        <dsp:cNvSpPr/>
      </dsp:nvSpPr>
      <dsp:spPr>
        <a:xfrm>
          <a:off x="419104" y="3125749"/>
          <a:ext cx="1585852" cy="304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Director - </a:t>
          </a:r>
          <a:r>
            <a:rPr lang="ko-KR" altLang="en-US" sz="1400" kern="1200" dirty="0"/>
            <a:t>이산아</a:t>
          </a:r>
        </a:p>
      </dsp:txBody>
      <dsp:txXfrm>
        <a:off x="419104" y="3125749"/>
        <a:ext cx="1585852" cy="304105"/>
      </dsp:txXfrm>
    </dsp:sp>
    <dsp:sp modelId="{35C8754E-35F0-4015-A25C-278C0434A005}">
      <dsp:nvSpPr>
        <dsp:cNvPr id="0" name=""/>
        <dsp:cNvSpPr/>
      </dsp:nvSpPr>
      <dsp:spPr>
        <a:xfrm>
          <a:off x="2430704" y="2416170"/>
          <a:ext cx="1762058" cy="9123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28738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Viewer</a:t>
          </a:r>
          <a:endParaRPr lang="ko-KR" altLang="en-US" sz="2700" kern="1200" dirty="0"/>
        </a:p>
      </dsp:txBody>
      <dsp:txXfrm>
        <a:off x="2430704" y="2416170"/>
        <a:ext cx="1762058" cy="912315"/>
      </dsp:txXfrm>
    </dsp:sp>
    <dsp:sp modelId="{1C39C519-981D-44DB-95AA-E2760E7E6707}">
      <dsp:nvSpPr>
        <dsp:cNvPr id="0" name=""/>
        <dsp:cNvSpPr/>
      </dsp:nvSpPr>
      <dsp:spPr>
        <a:xfrm>
          <a:off x="2783116" y="3125749"/>
          <a:ext cx="1585852" cy="304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Director- </a:t>
          </a:r>
          <a:r>
            <a:rPr lang="ko-KR" altLang="en-US" sz="1400" kern="1200" dirty="0" err="1"/>
            <a:t>김신유</a:t>
          </a:r>
          <a:endParaRPr lang="ko-KR" altLang="en-US" sz="1400" kern="1200" dirty="0"/>
        </a:p>
      </dsp:txBody>
      <dsp:txXfrm>
        <a:off x="2783116" y="3125749"/>
        <a:ext cx="1585852" cy="304105"/>
      </dsp:txXfrm>
    </dsp:sp>
    <dsp:sp modelId="{1A34F376-973B-4826-9258-37003AA38575}">
      <dsp:nvSpPr>
        <dsp:cNvPr id="0" name=""/>
        <dsp:cNvSpPr/>
      </dsp:nvSpPr>
      <dsp:spPr>
        <a:xfrm>
          <a:off x="4794715" y="2416170"/>
          <a:ext cx="1762058" cy="91231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28738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Modify</a:t>
          </a:r>
          <a:endParaRPr lang="ko-KR" altLang="en-US" sz="2700" kern="1200" dirty="0"/>
        </a:p>
      </dsp:txBody>
      <dsp:txXfrm>
        <a:off x="4794715" y="2416170"/>
        <a:ext cx="1762058" cy="912315"/>
      </dsp:txXfrm>
    </dsp:sp>
    <dsp:sp modelId="{484FA09C-AB52-4057-AE5F-1BB65DFBD500}">
      <dsp:nvSpPr>
        <dsp:cNvPr id="0" name=""/>
        <dsp:cNvSpPr/>
      </dsp:nvSpPr>
      <dsp:spPr>
        <a:xfrm>
          <a:off x="5147127" y="3125749"/>
          <a:ext cx="1585852" cy="304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/>
            <a:t>Director - </a:t>
          </a:r>
          <a:r>
            <a:rPr lang="ko-KR" altLang="en-US" sz="1400" kern="1200" dirty="0" err="1"/>
            <a:t>배진오</a:t>
          </a:r>
          <a:endParaRPr lang="ko-KR" altLang="en-US" sz="1400" kern="1200" dirty="0"/>
        </a:p>
      </dsp:txBody>
      <dsp:txXfrm>
        <a:off x="5147127" y="3125749"/>
        <a:ext cx="1585852" cy="304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44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0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46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24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49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58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084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15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4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81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3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2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30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9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98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5DC244C-8E80-45FE-BEBF-5A824BFF59AA}" type="datetimeFigureOut">
              <a:rPr lang="ko-KR" altLang="en-US" smtClean="0"/>
              <a:t>2018-10-04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FB6BC1A-4621-4F63-BF73-B89613C937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50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space.baealex.xyz/comm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B67CD-310A-4473-8469-577A7188E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COMMA 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8B5EC9-ED08-4F3B-8BAE-532DEFC98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~ Image Viewer 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15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AAD6F6-58D7-4974-90B6-3571B553B941}"/>
              </a:ext>
            </a:extLst>
          </p:cNvPr>
          <p:cNvGrpSpPr/>
          <p:nvPr/>
        </p:nvGrpSpPr>
        <p:grpSpPr>
          <a:xfrm>
            <a:off x="3825039" y="2305869"/>
            <a:ext cx="5255207" cy="4024198"/>
            <a:chOff x="840793" y="2204536"/>
            <a:chExt cx="5255207" cy="402419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8BCCED5-48FE-431D-BE6C-C0DB4FD4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793" y="2235508"/>
              <a:ext cx="5255207" cy="39932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F131C4-5AFE-488F-B4CE-2EA52FF550C7}"/>
                </a:ext>
              </a:extLst>
            </p:cNvPr>
            <p:cNvSpPr txBox="1"/>
            <p:nvPr/>
          </p:nvSpPr>
          <p:spPr>
            <a:xfrm>
              <a:off x="840793" y="2204536"/>
              <a:ext cx="1781504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ysClr val="windowText" lastClr="000000"/>
                  </a:solidFill>
                </a:rPr>
                <a:t>Image</a:t>
              </a:r>
              <a:r>
                <a:rPr lang="ko-KR" altLang="en-US" sz="1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ko-KR" sz="1000" dirty="0">
                  <a:solidFill>
                    <a:sysClr val="windowText" lastClr="000000"/>
                  </a:solidFill>
                </a:rPr>
                <a:t>Viewer</a:t>
              </a:r>
              <a:endParaRPr lang="ko-KR" altLang="en-US" sz="100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B5EBDD1-17CC-4180-9A9E-8A1666B52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85" y="1052823"/>
            <a:ext cx="5014949" cy="49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DEA3CC2-72B8-4A5E-8659-C577194FC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407" y="1304088"/>
            <a:ext cx="8104509" cy="54030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564B2B-3515-4636-9CEB-1566E5F4F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00" y="2593693"/>
            <a:ext cx="3120531" cy="31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00B8FA-828D-4681-B14C-2F9F337D4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09" y="2053673"/>
            <a:ext cx="8127209" cy="447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5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F7E58-33A0-4085-9FED-D4697E597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46" y="278670"/>
            <a:ext cx="5953169" cy="62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Part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84560B17-65B9-4ECF-B561-D3F00DECC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0674352"/>
              </p:ext>
            </p:extLst>
          </p:nvPr>
        </p:nvGraphicFramePr>
        <p:xfrm>
          <a:off x="4154839" y="1416859"/>
          <a:ext cx="6799673" cy="4406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870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Part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FB6044-2EA8-43ED-B277-01DFB343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44" y="1947134"/>
            <a:ext cx="4058216" cy="866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FCBA9-BD42-4A9E-BCA0-072FAC60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59" y="3151620"/>
            <a:ext cx="6149643" cy="34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4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progress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1746EF-3782-4468-9B22-640229137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 – Qt</a:t>
            </a:r>
          </a:p>
          <a:p>
            <a:endParaRPr lang="en-US" altLang="ko-KR" dirty="0"/>
          </a:p>
          <a:p>
            <a:r>
              <a:rPr lang="en-US" altLang="ko-KR" dirty="0"/>
              <a:t>LANGUAGY – C++</a:t>
            </a:r>
          </a:p>
          <a:p>
            <a:endParaRPr lang="en-US" altLang="ko-KR" dirty="0"/>
          </a:p>
          <a:p>
            <a:r>
              <a:rPr lang="ko-KR" altLang="en-US" dirty="0"/>
              <a:t>뷰어의 속도를 위해 각각의 프로그램은 필요시에 따로 로딩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8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AAE13-229F-49BE-8726-9708916BB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47" y="379356"/>
            <a:ext cx="4827557" cy="60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49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259B1-D2DC-49A5-BAA1-E8F3CADB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88" y="1390490"/>
            <a:ext cx="3841834" cy="49662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E656F-8EF5-455D-B51B-9B1612B21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7"/>
          <a:stretch/>
        </p:blipFill>
        <p:spPr>
          <a:xfrm>
            <a:off x="4268480" y="1858525"/>
            <a:ext cx="3482393" cy="4226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247C2-3CF1-4327-A93E-A04A25AF0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" t="4677" r="3944" b="3367"/>
          <a:stretch/>
        </p:blipFill>
        <p:spPr>
          <a:xfrm>
            <a:off x="217478" y="1858525"/>
            <a:ext cx="3669187" cy="42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2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259B1-D2DC-49A5-BAA1-E8F3CADB3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"/>
          <a:stretch/>
        </p:blipFill>
        <p:spPr>
          <a:xfrm>
            <a:off x="8132688" y="1659397"/>
            <a:ext cx="3766053" cy="4414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E656F-8EF5-455D-B51B-9B1612B21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74" y="2269798"/>
            <a:ext cx="3598958" cy="3355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247C2-3CF1-4327-A93E-A04A25AF0E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3352" r="3026"/>
          <a:stretch/>
        </p:blipFill>
        <p:spPr>
          <a:xfrm>
            <a:off x="293259" y="1874142"/>
            <a:ext cx="3598958" cy="41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6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ko-KR"/>
              <a:t>Introduce – Team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4484B-5B10-4A57-8DAE-B0A93FFD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COMMA</a:t>
            </a:r>
          </a:p>
          <a:p>
            <a:endParaRPr lang="en-US" altLang="ko-KR" dirty="0"/>
          </a:p>
          <a:p>
            <a:r>
              <a:rPr lang="en-US" altLang="ko-KR" dirty="0"/>
              <a:t>Member</a:t>
            </a:r>
          </a:p>
          <a:p>
            <a:pPr marL="0" indent="0">
              <a:buNone/>
            </a:pPr>
            <a:r>
              <a:rPr lang="en-US" altLang="ko-KR" dirty="0"/>
              <a:t> -</a:t>
            </a:r>
            <a:r>
              <a:rPr lang="ko-KR" altLang="en-US" dirty="0"/>
              <a:t> 이산아 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 err="1"/>
              <a:t>김신유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 err="1"/>
              <a:t>배진오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Rule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en-US" altLang="ko-KR" dirty="0">
                <a:hlinkClick r:id="rId2"/>
              </a:rPr>
              <a:t>http://space.baealex.xyz/comma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675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3711718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4</a:t>
            </a:r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주차 진행일지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259B1-D2DC-49A5-BAA1-E8F3CADB3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28"/>
          <a:stretch/>
        </p:blipFill>
        <p:spPr>
          <a:xfrm>
            <a:off x="8165893" y="1734781"/>
            <a:ext cx="3640250" cy="43159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E656F-8EF5-455D-B51B-9B1612B21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25" y="1608200"/>
            <a:ext cx="3546494" cy="4453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0247C2-3CF1-4327-A93E-A04A25AF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7" y="1601162"/>
            <a:ext cx="3265694" cy="446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5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8" y="236739"/>
            <a:ext cx="2306359" cy="801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진행현황</a:t>
            </a:r>
            <a:endParaRPr lang="en-US" altLang="ko-KR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765B8-54F2-4E54-AD99-8EC574085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05" y="2364003"/>
            <a:ext cx="4077295" cy="26842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F61DCA-81D8-4297-9FE3-DECCCB39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29" y="3600487"/>
            <a:ext cx="1266825" cy="1447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D935B0-EEB5-4690-B65D-A22511639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51" y="2364003"/>
            <a:ext cx="2867025" cy="2733675"/>
          </a:xfrm>
          <a:prstGeom prst="rect">
            <a:avLst/>
          </a:prstGeom>
        </p:spPr>
      </p:pic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6D69AFB3-003A-46A4-9057-77A312F6A4C6}"/>
              </a:ext>
            </a:extLst>
          </p:cNvPr>
          <p:cNvSpPr txBox="1">
            <a:spLocks/>
          </p:cNvSpPr>
          <p:nvPr/>
        </p:nvSpPr>
        <p:spPr>
          <a:xfrm>
            <a:off x="824352" y="5328678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Editor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3A39ED42-9E72-4523-9FC6-AA46F6770731}"/>
              </a:ext>
            </a:extLst>
          </p:cNvPr>
          <p:cNvSpPr txBox="1">
            <a:spLocks/>
          </p:cNvSpPr>
          <p:nvPr/>
        </p:nvSpPr>
        <p:spPr>
          <a:xfrm>
            <a:off x="9426034" y="5048287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Capture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54580925-116F-4D67-A1A2-48348FF96C94}"/>
              </a:ext>
            </a:extLst>
          </p:cNvPr>
          <p:cNvSpPr txBox="1">
            <a:spLocks/>
          </p:cNvSpPr>
          <p:nvPr/>
        </p:nvSpPr>
        <p:spPr>
          <a:xfrm>
            <a:off x="4625305" y="5184784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Viewer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2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차 미팅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1DB371-D290-4828-A91D-E25117A33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9" y="4412107"/>
            <a:ext cx="4765597" cy="1650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C595E6-23CF-49B4-83EE-0AFE6033F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9" y="1279050"/>
            <a:ext cx="4765596" cy="2680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1746EF-3782-4468-9B22-64022913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07" y="3429000"/>
            <a:ext cx="5435760" cy="3288445"/>
          </a:xfrm>
        </p:spPr>
        <p:txBody>
          <a:bodyPr>
            <a:normAutofit/>
          </a:bodyPr>
          <a:lstStyle/>
          <a:p>
            <a:r>
              <a:rPr lang="en-US" altLang="ko-KR" dirty="0"/>
              <a:t>2018. 9. 18 </a:t>
            </a:r>
            <a:r>
              <a:rPr lang="ko-KR" altLang="en-US" dirty="0"/>
              <a:t>오프라인 미팅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2018. 9. 19 </a:t>
            </a:r>
            <a:r>
              <a:rPr lang="ko-KR" altLang="en-US" dirty="0"/>
              <a:t>온라인 미팅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9769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차 미팅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1DB371-D290-4828-A91D-E25117A33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9" y="4354552"/>
            <a:ext cx="4769898" cy="1767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C595E6-23CF-49B4-83EE-0AFE6033F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9" y="1279050"/>
            <a:ext cx="4765596" cy="2680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41746EF-3782-4468-9B22-64022913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07" y="3429000"/>
            <a:ext cx="5435760" cy="3288445"/>
          </a:xfrm>
        </p:spPr>
        <p:txBody>
          <a:bodyPr>
            <a:normAutofit/>
          </a:bodyPr>
          <a:lstStyle/>
          <a:p>
            <a:r>
              <a:rPr lang="en-US" altLang="ko-KR" dirty="0"/>
              <a:t>2018. 10. 02 </a:t>
            </a:r>
            <a:r>
              <a:rPr lang="ko-KR" altLang="en-US" dirty="0"/>
              <a:t>오프라인 미팅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2018. 10. 03 </a:t>
            </a:r>
            <a:r>
              <a:rPr lang="ko-KR" altLang="en-US" dirty="0"/>
              <a:t>온라인 미팅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297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B67CD-310A-4473-8469-577A7188E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07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Introduce –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4484B-5B10-4A57-8DAE-B0A93FFD8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Goal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ko-KR" altLang="en-US" dirty="0"/>
              <a:t>사용 가능한 프로그램 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무엇이 불편한가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첫번째 프로그램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 - Image Viewer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041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845A8C41-9303-4959-AD29-98C6D6AF5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" b="1"/>
          <a:stretch/>
        </p:blipFill>
        <p:spPr>
          <a:xfrm>
            <a:off x="4032357" y="134236"/>
            <a:ext cx="7257277" cy="6589528"/>
          </a:xfrm>
          <a:prstGeom prst="rect">
            <a:avLst/>
          </a:prstGeom>
        </p:spPr>
      </p:pic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Why?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Why?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AE769B-7C93-4D5D-A5AC-A79EE895C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23" y="665264"/>
            <a:ext cx="5360796" cy="4170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19C8EE-CB29-4C92-9F74-EE75E7C08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74" y="1926065"/>
            <a:ext cx="5530317" cy="4302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76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Why?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053EF2-6C49-4DA6-8062-639393EB7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59" y="1990174"/>
            <a:ext cx="251495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</a:rPr>
              <a:t>Goal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tx1"/>
                </a:solidFill>
              </a:rPr>
              <a:t>Why?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11F1C9-DC8E-411B-BC1A-23E23D23B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39" y="1073577"/>
            <a:ext cx="6133714" cy="47108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75688F-B165-4277-BEFA-218A2B2DB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78" y="1818298"/>
            <a:ext cx="5473061" cy="45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45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FD059-60F2-4EB0-AD4F-F2DC915B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altLang="ko-KR" dirty="0"/>
              <a:t>Introduce Image Viewer</a:t>
            </a:r>
            <a:endParaRPr lang="ko-KR" altLang="en-US" dirty="0"/>
          </a:p>
        </p:txBody>
      </p:sp>
      <p:sp>
        <p:nvSpPr>
          <p:cNvPr id="71" name="내용 개체 틀 70">
            <a:extLst>
              <a:ext uri="{FF2B5EF4-FFF2-40B4-BE49-F238E27FC236}">
                <a16:creationId xmlns:a16="http://schemas.microsoft.com/office/drawing/2014/main" id="{8F6ED488-C126-4D32-8FDC-9987CC530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66" y="3906421"/>
            <a:ext cx="1439778" cy="697832"/>
          </a:xfrm>
        </p:spPr>
        <p:txBody>
          <a:bodyPr/>
          <a:lstStyle/>
          <a:p>
            <a:r>
              <a:rPr lang="en-US" altLang="ko-KR" sz="2800" dirty="0">
                <a:solidFill>
                  <a:schemeClr val="tx1"/>
                </a:solidFill>
              </a:rPr>
              <a:t>Goal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내용 개체 틀 70">
            <a:extLst>
              <a:ext uri="{FF2B5EF4-FFF2-40B4-BE49-F238E27FC236}">
                <a16:creationId xmlns:a16="http://schemas.microsoft.com/office/drawing/2014/main" id="{551A38EA-3B8C-4D48-ABEE-326F2C354040}"/>
              </a:ext>
            </a:extLst>
          </p:cNvPr>
          <p:cNvSpPr txBox="1">
            <a:spLocks/>
          </p:cNvSpPr>
          <p:nvPr/>
        </p:nvSpPr>
        <p:spPr>
          <a:xfrm>
            <a:off x="902366" y="51256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Part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내용 개체 틀 70">
            <a:extLst>
              <a:ext uri="{FF2B5EF4-FFF2-40B4-BE49-F238E27FC236}">
                <a16:creationId xmlns:a16="http://schemas.microsoft.com/office/drawing/2014/main" id="{2ED754AD-D68D-4F51-BA82-620AE592444E}"/>
              </a:ext>
            </a:extLst>
          </p:cNvPr>
          <p:cNvSpPr txBox="1">
            <a:spLocks/>
          </p:cNvSpPr>
          <p:nvPr/>
        </p:nvSpPr>
        <p:spPr>
          <a:xfrm>
            <a:off x="902366" y="2687221"/>
            <a:ext cx="1439778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Why?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내용 개체 틀 70">
            <a:extLst>
              <a:ext uri="{FF2B5EF4-FFF2-40B4-BE49-F238E27FC236}">
                <a16:creationId xmlns:a16="http://schemas.microsoft.com/office/drawing/2014/main" id="{08CF1D24-B180-48F5-9F04-E2C7E6956A56}"/>
              </a:ext>
            </a:extLst>
          </p:cNvPr>
          <p:cNvSpPr txBox="1">
            <a:spLocks/>
          </p:cNvSpPr>
          <p:nvPr/>
        </p:nvSpPr>
        <p:spPr>
          <a:xfrm>
            <a:off x="4791790" y="2305869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 err="1">
                <a:solidFill>
                  <a:schemeClr val="tx1"/>
                </a:solidFill>
              </a:rPr>
              <a:t>UserInterface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내용 개체 틀 70">
            <a:extLst>
              <a:ext uri="{FF2B5EF4-FFF2-40B4-BE49-F238E27FC236}">
                <a16:creationId xmlns:a16="http://schemas.microsoft.com/office/drawing/2014/main" id="{E9103825-9F54-4B97-8C9E-9DABB8586B18}"/>
              </a:ext>
            </a:extLst>
          </p:cNvPr>
          <p:cNvSpPr txBox="1">
            <a:spLocks/>
          </p:cNvSpPr>
          <p:nvPr/>
        </p:nvSpPr>
        <p:spPr>
          <a:xfrm>
            <a:off x="8300038" y="3433676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Speed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내용 개체 틀 70">
            <a:extLst>
              <a:ext uri="{FF2B5EF4-FFF2-40B4-BE49-F238E27FC236}">
                <a16:creationId xmlns:a16="http://schemas.microsoft.com/office/drawing/2014/main" id="{30758A58-194F-4FA4-965B-5D7B8E0A0544}"/>
              </a:ext>
            </a:extLst>
          </p:cNvPr>
          <p:cNvSpPr txBox="1">
            <a:spLocks/>
          </p:cNvSpPr>
          <p:nvPr/>
        </p:nvSpPr>
        <p:spPr>
          <a:xfrm>
            <a:off x="4791790" y="4776705"/>
            <a:ext cx="2642282" cy="697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chemeClr val="tx1"/>
                </a:solidFill>
              </a:rPr>
              <a:t>Technology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E5F7FE9-4445-4C23-9722-23ABD2B46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15" y="1134617"/>
            <a:ext cx="5253076" cy="39910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911F887-525F-48EB-948B-461E880F8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96" y="1732901"/>
            <a:ext cx="5257838" cy="44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242</Words>
  <Application>Microsoft Office PowerPoint</Application>
  <PresentationFormat>와이드스크린</PresentationFormat>
  <Paragraphs>126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맑은 고딕</vt:lpstr>
      <vt:lpstr>그물</vt:lpstr>
      <vt:lpstr>COMMA Project</vt:lpstr>
      <vt:lpstr>Introduce – Team</vt:lpstr>
      <vt:lpstr>Introduce – Project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Introduce Image Viewer</vt:lpstr>
      <vt:lpstr>progress</vt:lpstr>
      <vt:lpstr>1주차 진행일지</vt:lpstr>
      <vt:lpstr>2주차 진행일지</vt:lpstr>
      <vt:lpstr>3주차 진행일지</vt:lpstr>
      <vt:lpstr>4주차 진행일지</vt:lpstr>
      <vt:lpstr>진행현황</vt:lpstr>
      <vt:lpstr>1차 미팅</vt:lpstr>
      <vt:lpstr>2차 미팅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 Project</dc:title>
  <dc:creator>ことり 南</dc:creator>
  <cp:lastModifiedBy> </cp:lastModifiedBy>
  <cp:revision>8</cp:revision>
  <dcterms:created xsi:type="dcterms:W3CDTF">2018-10-03T15:41:39Z</dcterms:created>
  <dcterms:modified xsi:type="dcterms:W3CDTF">2018-10-04T02:17:33Z</dcterms:modified>
</cp:coreProperties>
</file>